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8" r:id="rId3"/>
    <p:sldId id="271" r:id="rId4"/>
    <p:sldId id="269" r:id="rId5"/>
    <p:sldId id="272" r:id="rId6"/>
    <p:sldId id="273" r:id="rId7"/>
    <p:sldId id="260" r:id="rId8"/>
    <p:sldId id="264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ransition spd="slow" advClick="0" advTm="3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wipe/>
  </p:transition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2664296" cy="324036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Полетайкина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Дарья Сергеевна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Воспитатель МБДОУ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детский сад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№10 «Золушка» г. Охи</a:t>
            </a:r>
            <a:endParaRPr lang="ru-RU" sz="2800" dirty="0">
              <a:solidFill>
                <a:schemeClr val="bg2">
                  <a:lumMod val="10000"/>
                </a:schemeClr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747" y="404664"/>
            <a:ext cx="7117180" cy="165618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Презентация – эссе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«Мои первые шаги в профессии»</a:t>
            </a:r>
            <a:endParaRPr lang="ru-RU" dirty="0">
              <a:solidFill>
                <a:schemeClr val="bg2">
                  <a:lumMod val="1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564904"/>
            <a:ext cx="424847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1228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640871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>Есть в моём любимом городе Оха, который я с нежностью называю «Северная льдинка», детский сад с красивым названием «Золушка». Если вы зайдёте сюда, то почувствуете атмосферу тепла и уюта. Вас встретят красивые, счастливые, умные дети и педагоги, которые учат своих воспитанников играть, петь и танцевать, улыбаться и общаться друг с другом, трудиться и быть внимательными и терпеливыми, жить в ладу с самим собой.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079254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675724"/>
            <a:ext cx="3456383" cy="563359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>Вот уже третий год я прохожу здесь школу дошкольных педагогических наук, делаю свои первые шаги в овладении профессии воспитателя.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476673"/>
            <a:ext cx="4392487" cy="538212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40701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570560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>Мне повезло в жизни – у меня отличные коллеги, изумительные воспитанники, которых я просто обожаю. Очень хочется помочь им, уберечь от бед, вовремя подставить плечо.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60947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577761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>А ещё я люблю свою работу. Мне в ней всё интересно, хочется постоянно творить. Много планов, только бы умения хватило. Поэтому продолжаю учиться ради получения новых знаний. Это очень интересно и полезно: учиться, не стоять на месте, интересоваться новыми направлениями.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949055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675724"/>
            <a:ext cx="4498659" cy="556158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>Согласна, что нет и не может быть единого педагогического и методического рецепта, во всех случаях гарантирующих воспитательный успех.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07361"/>
            <a:ext cx="2736305" cy="405143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6280684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592162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Считаю, что самым важным должно быть эмоциональное благополучие ребёнка. Взяла за правило, если что – то случилось в группе по недоразумению, никто не станет осуждать, порицать поступок.</a:t>
            </a:r>
            <a:b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</a:br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309445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125113" cy="68580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Бывает ли трудно? </a:t>
            </a:r>
            <a:b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Безусловно! </a:t>
            </a:r>
            <a:b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Сюрпризы в плане взаимоотношений между детьми подстерегали на каждом шагу.</a:t>
            </a:r>
            <a:b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Признаюсь, иногда сомневалась раздумывая: «Налево, направо или прямо?» В такие минуты останавливаю себя: только не делать спешных выводов, не давать общепринятых советов.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85834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125113" cy="590465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>На мой взгляд профессиональную готовность педагога можно называть подходом изнутри. Предполагает иными словами, какое – то очень личное участие всего моего существа.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>Говорят, что «Дорогу осилит идущий».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dirty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onotype Corsiva" panose="03010101010201010101" pitchFamily="66" charset="0"/>
              </a:rPr>
              <a:t>Уверена, что моя педагогическая стезя будет длинной и плодотворной.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033242"/>
      </p:ext>
    </p:extLst>
  </p:cSld>
  <p:clrMapOvr>
    <a:masterClrMapping/>
  </p:clrMapOvr>
  <p:transition spd="slow" advClick="0" advTm="30000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Другая 1">
      <a:dk1>
        <a:srgbClr val="4ECEFF"/>
      </a:dk1>
      <a:lt1>
        <a:sysClr val="window" lastClr="FFFFFF"/>
      </a:lt1>
      <a:dk2>
        <a:srgbClr val="49CF41"/>
      </a:dk2>
      <a:lt2>
        <a:srgbClr val="BEEDFF"/>
      </a:lt2>
      <a:accent1>
        <a:srgbClr val="66822D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EB31AB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TM02455519[[fn=Зима]]</Template>
  <TotalTime>419</TotalTime>
  <Words>281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Winter</vt:lpstr>
      <vt:lpstr>Презентация – эссе «Мои первые шаги в профессии»</vt:lpstr>
      <vt:lpstr>Есть в моём любимом городе Оха, который я с нежностью называю «Северная льдинка», детский сад с красивым названием «Золушка». Если вы зайдёте сюда, то почувствуете атмосферу тепла и уюта. Вас встретят красивые, счастливые, умные дети и педагоги, которые учат своих воспитанников играть, петь и танцевать, улыбаться и общаться друг с другом, трудиться и быть внимательными и терпеливыми, жить в ладу с самим собой.</vt:lpstr>
      <vt:lpstr>Вот уже третий год я прохожу здесь школу дошкольных педагогических наук, делаю свои первые шаги в овладении профессии воспитателя.</vt:lpstr>
      <vt:lpstr>Мне повезло в жизни – у меня отличные коллеги, изумительные воспитанники, которых я просто обожаю. Очень хочется помочь им, уберечь от бед, вовремя подставить плечо.</vt:lpstr>
      <vt:lpstr>А ещё я люблю свою работу. Мне в ней всё интересно, хочется постоянно творить. Много планов, только бы умения хватило. Поэтому продолжаю учиться ради получения новых знаний. Это очень интересно и полезно: учиться, не стоять на месте, интересоваться новыми направлениями.</vt:lpstr>
      <vt:lpstr>Согласна, что нет и не может быть единого педагогического и методического рецепта, во всех случаях гарантирующих воспитательный успех.</vt:lpstr>
      <vt:lpstr>Считаю, что самым важным должно быть эмоциональное благополучие ребёнка. Взяла за правило, если что – то случилось в группе по недоразумению, никто не станет осуждать, порицать поступок. </vt:lpstr>
      <vt:lpstr>Бывает ли трудно?  Безусловно!  Сюрпризы в плане взаимоотношений между детьми подстерегали на каждом шагу. Признаюсь, иногда сомневалась раздумывая: «Налево, направо или прямо?» В такие минуты останавливаю себя: только не делать спешных выводов, не давать общепринятых советов.</vt:lpstr>
      <vt:lpstr>На мой взгляд профессиональную готовность педагога можно называть подходом изнутри. Предполагает иными словами, какое – то очень личное участие всего моего существа. Говорят, что «Дорогу осилит идущий».  Уверена, что моя педагогическая стезя будет длинной и плодотворной.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Полетайкина Дарья Сергеевна  Воспитатель МБДОУ № 10 «Золушка» г. Охи</dc:title>
  <dc:creator>Darya</dc:creator>
  <cp:lastModifiedBy>Ekaterina</cp:lastModifiedBy>
  <cp:revision>22</cp:revision>
  <dcterms:created xsi:type="dcterms:W3CDTF">2017-01-22T08:00:58Z</dcterms:created>
  <dcterms:modified xsi:type="dcterms:W3CDTF">2017-01-26T11:47:20Z</dcterms:modified>
</cp:coreProperties>
</file>